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9B8F"/>
    <a:srgbClr val="C96731"/>
    <a:srgbClr val="5F497A"/>
    <a:srgbClr val="E6B396"/>
    <a:srgbClr val="E0A280"/>
    <a:srgbClr val="E5E8BA"/>
    <a:srgbClr val="D8DD9B"/>
    <a:srgbClr val="B5D9AB"/>
    <a:srgbClr val="6CCEC9"/>
    <a:srgbClr val="65D5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39880-8566-4FB8-91BD-D09168C67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800E4D-353E-469A-B872-E0FDE04F5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1099-F684-4B0D-9CFA-3A5FBA978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7518-96FB-4B34-B147-211B4584A88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3BE9F-B3FE-4083-8342-13EC9C008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AF946-1A6F-4A3D-ACFB-9E8607CDD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C16F-FE0B-490A-A878-7496C0885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A52F7-079D-4563-9D86-406717725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73CCE1-3B02-4471-A03C-1B2B972EF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25B00-2C14-4F0D-81D4-911AA6F6F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7518-96FB-4B34-B147-211B4584A88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F9B4B-4D60-4437-B538-A6EF38FAE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90A21-63CB-4AA0-807D-697B2A6F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C16F-FE0B-490A-A878-7496C0885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8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2BC517-855B-4D2E-B06B-F59CBA975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650D13-1C4B-4F76-B833-66F43A675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6FE69-3A4B-4728-B83D-BE6FA41D0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7518-96FB-4B34-B147-211B4584A88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5898C-CF2E-4403-BF02-6D852833A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BE2A4-6A4F-4F05-B623-67BD64936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C16F-FE0B-490A-A878-7496C0885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4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E381F-466B-4D23-903B-8715112A7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8010D-138F-4327-9BFD-B00C67395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ED7B7-19FB-468B-A2F9-86BF38925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7518-96FB-4B34-B147-211B4584A88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CD25F-2EE6-41EF-93B1-5F7EFEA45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9E7D3-3FB6-4A4B-96F6-70FC4681A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C16F-FE0B-490A-A878-7496C0885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23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CD7D1-C5FB-4587-B404-A91325934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287DA2-F4B4-4651-89FC-0DF03BECE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038CF-37C9-4D38-80FE-3A0EE0539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7518-96FB-4B34-B147-211B4584A88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FE93F-D0F4-47A4-8348-B0532A3A7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25CD6-9F14-4586-B0DE-117F04E5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C16F-FE0B-490A-A878-7496C0885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9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1B268-678B-478E-BBAD-46BD86FA7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48A1B-F747-425D-ACB0-C527146E75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231E59-7E19-4DDE-BF42-224C6098C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886192-AF79-41AF-8BE0-035716647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7518-96FB-4B34-B147-211B4584A88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35C540-E61F-4578-9B4D-3B82B91B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45CB9-465D-4E45-8095-0E5D277D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C16F-FE0B-490A-A878-7496C0885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6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23709-F599-4961-93E5-88EA797E5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CA935-7E73-40CD-A169-16ECC9F8D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30FEE1-2842-4723-8686-91A26F066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DDD371-88C2-47EE-8554-F093A19D41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7B00DA-3C3B-4CF2-AF7A-83B21B5DFE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1D613E-62EC-476B-8769-47E619BAD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7518-96FB-4B34-B147-211B4584A88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C64714-22AD-44B4-BC27-ADF0ED556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A9979C-D875-40AD-957D-54999EB06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C16F-FE0B-490A-A878-7496C0885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9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80D59-EE42-49A2-A5C4-1511482A6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C12F1A-5EB7-421C-9FD5-0B2984AB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7518-96FB-4B34-B147-211B4584A88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BBE51C-493A-41DD-9413-28B1FDFBD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273AC6-56E3-4AB1-9CAC-DD9A9647E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C16F-FE0B-490A-A878-7496C0885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8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9DA09F-C3BB-4FB4-A967-D0F90D9ED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7518-96FB-4B34-B147-211B4584A88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CECBD8-D36F-4711-B844-C6D0EBEE1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650FFA-7D1F-4CCE-A4EC-3D5FBB21B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C16F-FE0B-490A-A878-7496C0885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4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0107F-E6A6-476D-94F2-81F79700A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D17F5-4500-4C25-9E5A-39D5E859E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3CD761-5BE2-4E73-A12E-E2F147322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15CF1-57EF-4FA7-BFB7-915731830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7518-96FB-4B34-B147-211B4584A88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1DF6E-9DF5-402B-9ADE-71476B80D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5C5B2-E9A6-4205-B63B-A009AEF05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C16F-FE0B-490A-A878-7496C0885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1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8996A-C1BE-4253-86FB-7F6AAC989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BF54DF-6AB3-4956-A115-78DE0215EC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54AB0-ADD7-488B-8A6D-960C1DC2C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6BAD85-F8FA-4670-BCBF-C5E54CD9D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7518-96FB-4B34-B147-211B4584A88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F3DB2-AFA9-4762-BB53-FCA59D9BF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FF724C-8093-408A-8D7B-6E0047958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C16F-FE0B-490A-A878-7496C0885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8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1C4995-54A7-4A3A-8F01-E82E2DD38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18E1A-44B7-4214-B170-F96FE496C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22B7E-D989-4182-9660-75A14F276F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87518-96FB-4B34-B147-211B4584A881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C8622-32F8-4B6A-A721-043F398C3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35A59-2F49-416A-A5B7-5520E30BAA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5C16F-FE0B-490A-A878-7496C0885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2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9977652-4955-46CB-A6DB-5BC32342EB21}"/>
              </a:ext>
            </a:extLst>
          </p:cNvPr>
          <p:cNvSpPr>
            <a:spLocks noChangeAspect="1"/>
          </p:cNvSpPr>
          <p:nvPr/>
        </p:nvSpPr>
        <p:spPr>
          <a:xfrm>
            <a:off x="226286" y="203563"/>
            <a:ext cx="1783433" cy="1783433"/>
          </a:xfrm>
          <a:custGeom>
            <a:avLst/>
            <a:gdLst>
              <a:gd name="connsiteX0" fmla="*/ 0 w 1840294"/>
              <a:gd name="connsiteY0" fmla="*/ 920147 h 1840294"/>
              <a:gd name="connsiteX1" fmla="*/ 920147 w 1840294"/>
              <a:gd name="connsiteY1" fmla="*/ 0 h 1840294"/>
              <a:gd name="connsiteX2" fmla="*/ 1840294 w 1840294"/>
              <a:gd name="connsiteY2" fmla="*/ 920147 h 1840294"/>
              <a:gd name="connsiteX3" fmla="*/ 920147 w 1840294"/>
              <a:gd name="connsiteY3" fmla="*/ 1840294 h 1840294"/>
              <a:gd name="connsiteX4" fmla="*/ 0 w 1840294"/>
              <a:gd name="connsiteY4" fmla="*/ 920147 h 184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0294" h="1840294">
                <a:moveTo>
                  <a:pt x="0" y="920147"/>
                </a:moveTo>
                <a:cubicBezTo>
                  <a:pt x="0" y="411964"/>
                  <a:pt x="411964" y="0"/>
                  <a:pt x="920147" y="0"/>
                </a:cubicBezTo>
                <a:cubicBezTo>
                  <a:pt x="1428330" y="0"/>
                  <a:pt x="1840294" y="411964"/>
                  <a:pt x="1840294" y="920147"/>
                </a:cubicBezTo>
                <a:cubicBezTo>
                  <a:pt x="1840294" y="1428330"/>
                  <a:pt x="1428330" y="1840294"/>
                  <a:pt x="920147" y="1840294"/>
                </a:cubicBezTo>
                <a:cubicBezTo>
                  <a:pt x="411964" y="1840294"/>
                  <a:pt x="0" y="1428330"/>
                  <a:pt x="0" y="920147"/>
                </a:cubicBezTo>
                <a:close/>
              </a:path>
            </a:pathLst>
          </a:custGeom>
          <a:solidFill>
            <a:srgbClr val="5F497A">
              <a:alpha val="40000"/>
            </a:srgbClr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ABA 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</a:b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Services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874B634-AC99-44A0-9EBB-5CD6D75212FA}"/>
              </a:ext>
            </a:extLst>
          </p:cNvPr>
          <p:cNvSpPr>
            <a:spLocks noChangeAspect="1"/>
          </p:cNvSpPr>
          <p:nvPr/>
        </p:nvSpPr>
        <p:spPr>
          <a:xfrm>
            <a:off x="1819295" y="203563"/>
            <a:ext cx="1783433" cy="1783433"/>
          </a:xfrm>
          <a:custGeom>
            <a:avLst/>
            <a:gdLst>
              <a:gd name="connsiteX0" fmla="*/ 0 w 1840294"/>
              <a:gd name="connsiteY0" fmla="*/ 920147 h 1840294"/>
              <a:gd name="connsiteX1" fmla="*/ 920147 w 1840294"/>
              <a:gd name="connsiteY1" fmla="*/ 0 h 1840294"/>
              <a:gd name="connsiteX2" fmla="*/ 1840294 w 1840294"/>
              <a:gd name="connsiteY2" fmla="*/ 920147 h 1840294"/>
              <a:gd name="connsiteX3" fmla="*/ 920147 w 1840294"/>
              <a:gd name="connsiteY3" fmla="*/ 1840294 h 1840294"/>
              <a:gd name="connsiteX4" fmla="*/ 0 w 1840294"/>
              <a:gd name="connsiteY4" fmla="*/ 920147 h 184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0294" h="1840294">
                <a:moveTo>
                  <a:pt x="0" y="920147"/>
                </a:moveTo>
                <a:cubicBezTo>
                  <a:pt x="0" y="411964"/>
                  <a:pt x="411964" y="0"/>
                  <a:pt x="920147" y="0"/>
                </a:cubicBezTo>
                <a:cubicBezTo>
                  <a:pt x="1428330" y="0"/>
                  <a:pt x="1840294" y="411964"/>
                  <a:pt x="1840294" y="920147"/>
                </a:cubicBezTo>
                <a:cubicBezTo>
                  <a:pt x="1840294" y="1428330"/>
                  <a:pt x="1428330" y="1840294"/>
                  <a:pt x="920147" y="1840294"/>
                </a:cubicBezTo>
                <a:cubicBezTo>
                  <a:pt x="411964" y="1840294"/>
                  <a:pt x="0" y="1428330"/>
                  <a:pt x="0" y="920147"/>
                </a:cubicBezTo>
                <a:close/>
              </a:path>
            </a:pathLst>
          </a:custGeom>
          <a:solidFill>
            <a:srgbClr val="319B8F">
              <a:alpha val="50000"/>
            </a:srgbClr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Speech &amp; Language Therapy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DB3F3B5-41A1-4A54-853A-C35AFF73960D}"/>
              </a:ext>
            </a:extLst>
          </p:cNvPr>
          <p:cNvSpPr>
            <a:spLocks noChangeAspect="1"/>
          </p:cNvSpPr>
          <p:nvPr/>
        </p:nvSpPr>
        <p:spPr>
          <a:xfrm>
            <a:off x="3412292" y="203563"/>
            <a:ext cx="1783433" cy="1783433"/>
          </a:xfrm>
          <a:custGeom>
            <a:avLst/>
            <a:gdLst>
              <a:gd name="connsiteX0" fmla="*/ 0 w 1840294"/>
              <a:gd name="connsiteY0" fmla="*/ 920147 h 1840294"/>
              <a:gd name="connsiteX1" fmla="*/ 920147 w 1840294"/>
              <a:gd name="connsiteY1" fmla="*/ 0 h 1840294"/>
              <a:gd name="connsiteX2" fmla="*/ 1840294 w 1840294"/>
              <a:gd name="connsiteY2" fmla="*/ 920147 h 1840294"/>
              <a:gd name="connsiteX3" fmla="*/ 920147 w 1840294"/>
              <a:gd name="connsiteY3" fmla="*/ 1840294 h 1840294"/>
              <a:gd name="connsiteX4" fmla="*/ 0 w 1840294"/>
              <a:gd name="connsiteY4" fmla="*/ 920147 h 184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0294" h="1840294">
                <a:moveTo>
                  <a:pt x="0" y="920147"/>
                </a:moveTo>
                <a:cubicBezTo>
                  <a:pt x="0" y="411964"/>
                  <a:pt x="411964" y="0"/>
                  <a:pt x="920147" y="0"/>
                </a:cubicBezTo>
                <a:cubicBezTo>
                  <a:pt x="1428330" y="0"/>
                  <a:pt x="1840294" y="411964"/>
                  <a:pt x="1840294" y="920147"/>
                </a:cubicBezTo>
                <a:cubicBezTo>
                  <a:pt x="1840294" y="1428330"/>
                  <a:pt x="1428330" y="1840294"/>
                  <a:pt x="920147" y="1840294"/>
                </a:cubicBezTo>
                <a:cubicBezTo>
                  <a:pt x="411964" y="1840294"/>
                  <a:pt x="0" y="1428330"/>
                  <a:pt x="0" y="920147"/>
                </a:cubicBezTo>
                <a:close/>
              </a:path>
            </a:pathLst>
          </a:custGeom>
          <a:solidFill>
            <a:srgbClr val="7ABC69">
              <a:alpha val="49804"/>
            </a:srgbClr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Occupational Therapy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6BFCC0F-C073-4AA3-9540-6FF0264CD5B3}"/>
              </a:ext>
            </a:extLst>
          </p:cNvPr>
          <p:cNvSpPr>
            <a:spLocks noChangeAspect="1"/>
          </p:cNvSpPr>
          <p:nvPr/>
        </p:nvSpPr>
        <p:spPr>
          <a:xfrm>
            <a:off x="5005302" y="203563"/>
            <a:ext cx="1783433" cy="1783433"/>
          </a:xfrm>
          <a:custGeom>
            <a:avLst/>
            <a:gdLst>
              <a:gd name="connsiteX0" fmla="*/ 0 w 1840294"/>
              <a:gd name="connsiteY0" fmla="*/ 920147 h 1840294"/>
              <a:gd name="connsiteX1" fmla="*/ 920147 w 1840294"/>
              <a:gd name="connsiteY1" fmla="*/ 0 h 1840294"/>
              <a:gd name="connsiteX2" fmla="*/ 1840294 w 1840294"/>
              <a:gd name="connsiteY2" fmla="*/ 920147 h 1840294"/>
              <a:gd name="connsiteX3" fmla="*/ 920147 w 1840294"/>
              <a:gd name="connsiteY3" fmla="*/ 1840294 h 1840294"/>
              <a:gd name="connsiteX4" fmla="*/ 0 w 1840294"/>
              <a:gd name="connsiteY4" fmla="*/ 920147 h 184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0294" h="1840294">
                <a:moveTo>
                  <a:pt x="0" y="920147"/>
                </a:moveTo>
                <a:cubicBezTo>
                  <a:pt x="0" y="411964"/>
                  <a:pt x="411964" y="0"/>
                  <a:pt x="920147" y="0"/>
                </a:cubicBezTo>
                <a:cubicBezTo>
                  <a:pt x="1428330" y="0"/>
                  <a:pt x="1840294" y="411964"/>
                  <a:pt x="1840294" y="920147"/>
                </a:cubicBezTo>
                <a:cubicBezTo>
                  <a:pt x="1840294" y="1428330"/>
                  <a:pt x="1428330" y="1840294"/>
                  <a:pt x="920147" y="1840294"/>
                </a:cubicBezTo>
                <a:cubicBezTo>
                  <a:pt x="411964" y="1840294"/>
                  <a:pt x="0" y="1428330"/>
                  <a:pt x="0" y="920147"/>
                </a:cubicBezTo>
                <a:close/>
              </a:path>
            </a:pathLst>
          </a:custGeom>
          <a:solidFill>
            <a:srgbClr val="9BAFB5">
              <a:alpha val="50000"/>
              <a:hueOff val="-7763915"/>
              <a:satOff val="34394"/>
              <a:lumOff val="-12648"/>
              <a:alphaOff val="0"/>
            </a:srgbClr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Activities of Daily Living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AF33300-FD06-484A-B8CA-0AE0126D481A}"/>
              </a:ext>
            </a:extLst>
          </p:cNvPr>
          <p:cNvSpPr>
            <a:spLocks noChangeAspect="1"/>
          </p:cNvSpPr>
          <p:nvPr/>
        </p:nvSpPr>
        <p:spPr>
          <a:xfrm>
            <a:off x="6598301" y="203563"/>
            <a:ext cx="1783433" cy="1783433"/>
          </a:xfrm>
          <a:custGeom>
            <a:avLst/>
            <a:gdLst>
              <a:gd name="connsiteX0" fmla="*/ 0 w 1840294"/>
              <a:gd name="connsiteY0" fmla="*/ 920147 h 1840294"/>
              <a:gd name="connsiteX1" fmla="*/ 920147 w 1840294"/>
              <a:gd name="connsiteY1" fmla="*/ 0 h 1840294"/>
              <a:gd name="connsiteX2" fmla="*/ 1840294 w 1840294"/>
              <a:gd name="connsiteY2" fmla="*/ 920147 h 1840294"/>
              <a:gd name="connsiteX3" fmla="*/ 920147 w 1840294"/>
              <a:gd name="connsiteY3" fmla="*/ 1840294 h 1840294"/>
              <a:gd name="connsiteX4" fmla="*/ 0 w 1840294"/>
              <a:gd name="connsiteY4" fmla="*/ 920147 h 184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0294" h="1840294">
                <a:moveTo>
                  <a:pt x="0" y="920147"/>
                </a:moveTo>
                <a:cubicBezTo>
                  <a:pt x="0" y="411964"/>
                  <a:pt x="411964" y="0"/>
                  <a:pt x="920147" y="0"/>
                </a:cubicBezTo>
                <a:cubicBezTo>
                  <a:pt x="1428330" y="0"/>
                  <a:pt x="1840294" y="411964"/>
                  <a:pt x="1840294" y="920147"/>
                </a:cubicBezTo>
                <a:cubicBezTo>
                  <a:pt x="1840294" y="1428330"/>
                  <a:pt x="1428330" y="1840294"/>
                  <a:pt x="920147" y="1840294"/>
                </a:cubicBezTo>
                <a:cubicBezTo>
                  <a:pt x="411964" y="1840294"/>
                  <a:pt x="0" y="1428330"/>
                  <a:pt x="0" y="920147"/>
                </a:cubicBezTo>
                <a:close/>
              </a:path>
            </a:pathLst>
          </a:custGeom>
          <a:solidFill>
            <a:srgbClr val="C96731">
              <a:alpha val="49804"/>
            </a:srgbClr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Physical 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</a:b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Fitness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005A48-D4D0-483D-9294-5AA227BA9985}"/>
              </a:ext>
            </a:extLst>
          </p:cNvPr>
          <p:cNvSpPr txBox="1"/>
          <p:nvPr/>
        </p:nvSpPr>
        <p:spPr>
          <a:xfrm>
            <a:off x="427022" y="2101969"/>
            <a:ext cx="1479412" cy="21390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0325" indent="-603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Comprehensive skills assessment</a:t>
            </a:r>
          </a:p>
          <a:p>
            <a:pPr marL="60325" indent="-603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Behavior intervention plan</a:t>
            </a:r>
          </a:p>
          <a:p>
            <a:pPr marL="60325" indent="-603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One on one therapy</a:t>
            </a:r>
          </a:p>
          <a:p>
            <a:pPr marL="60325" indent="-603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Social skills groups</a:t>
            </a:r>
          </a:p>
          <a:p>
            <a:pPr marL="60325" indent="-603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Skill acquisition plan</a:t>
            </a:r>
          </a:p>
          <a:p>
            <a:endParaRPr lang="en-US" sz="1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654BB88-E27E-4689-AA63-0C237CC60170}"/>
              </a:ext>
            </a:extLst>
          </p:cNvPr>
          <p:cNvSpPr txBox="1"/>
          <p:nvPr/>
        </p:nvSpPr>
        <p:spPr>
          <a:xfrm>
            <a:off x="1966823" y="2101969"/>
            <a:ext cx="1578630" cy="29084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0325" indent="-603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Speech assessment and treatment</a:t>
            </a:r>
          </a:p>
          <a:p>
            <a:pPr marL="60325" indent="-603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Screening for swallowing, feeding assessment</a:t>
            </a:r>
          </a:p>
          <a:p>
            <a:pPr marL="60325" indent="-603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Language skills assessment and treatment</a:t>
            </a:r>
          </a:p>
          <a:p>
            <a:pPr marL="60325" indent="-603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Communication including AAC </a:t>
            </a:r>
            <a:br>
              <a:rPr lang="en-US" sz="1200" dirty="0"/>
            </a:br>
            <a:r>
              <a:rPr lang="en-US" sz="1200" dirty="0"/>
              <a:t>(Augmentative and Alternative Communication systems)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A00272-9092-484E-8491-1A3A03883904}"/>
              </a:ext>
            </a:extLst>
          </p:cNvPr>
          <p:cNvSpPr txBox="1"/>
          <p:nvPr/>
        </p:nvSpPr>
        <p:spPr>
          <a:xfrm>
            <a:off x="3588582" y="2101969"/>
            <a:ext cx="1501292" cy="12772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0325" indent="-603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Motor and sensory system assessment</a:t>
            </a:r>
          </a:p>
          <a:p>
            <a:pPr marL="60325" indent="-603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Programs dedicated to developing </a:t>
            </a:r>
            <a:br>
              <a:rPr lang="en-US" sz="1200" dirty="0"/>
            </a:br>
            <a:r>
              <a:rPr lang="en-US" sz="1200" dirty="0"/>
              <a:t>self-care, fine motor &amp; gross motor skills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CE48A80-09AD-4030-9CBF-1DBE13DBACEE}"/>
              </a:ext>
            </a:extLst>
          </p:cNvPr>
          <p:cNvSpPr txBox="1"/>
          <p:nvPr/>
        </p:nvSpPr>
        <p:spPr>
          <a:xfrm>
            <a:off x="5162908" y="2101969"/>
            <a:ext cx="1608816" cy="16466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0325" indent="-603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Developing and implementing routines related to:</a:t>
            </a:r>
          </a:p>
          <a:p>
            <a:pPr marL="60325">
              <a:spcAft>
                <a:spcPts val="600"/>
              </a:spcAft>
            </a:pPr>
            <a:r>
              <a:rPr lang="en-US" sz="1200" dirty="0"/>
              <a:t>personal and toilet hygiene, getting dressed, eating and safety/emergency responses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F193473-4820-47A2-B0D0-6015400D54C2}"/>
              </a:ext>
            </a:extLst>
          </p:cNvPr>
          <p:cNvSpPr txBox="1"/>
          <p:nvPr/>
        </p:nvSpPr>
        <p:spPr>
          <a:xfrm>
            <a:off x="6730028" y="2101969"/>
            <a:ext cx="1663459" cy="12772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0325" indent="-603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Developing and implementing routines related to:</a:t>
            </a:r>
          </a:p>
          <a:p>
            <a:pPr marL="60325">
              <a:spcAft>
                <a:spcPts val="600"/>
              </a:spcAft>
            </a:pPr>
            <a:r>
              <a:rPr lang="en-US" sz="1200" dirty="0"/>
              <a:t>walking, climbing stairs, running, lifting, and carrying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ADF55B-D02A-4FEF-8434-5B46243269F6}"/>
              </a:ext>
            </a:extLst>
          </p:cNvPr>
          <p:cNvSpPr/>
          <p:nvPr/>
        </p:nvSpPr>
        <p:spPr>
          <a:xfrm>
            <a:off x="8945592" y="163901"/>
            <a:ext cx="1147314" cy="267420"/>
          </a:xfrm>
          <a:prstGeom prst="rect">
            <a:avLst/>
          </a:prstGeom>
          <a:solidFill>
            <a:srgbClr val="319B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7346E99-597E-4F3A-BA20-F8B48D87F52F}"/>
              </a:ext>
            </a:extLst>
          </p:cNvPr>
          <p:cNvSpPr>
            <a:spLocks noChangeAspect="1"/>
          </p:cNvSpPr>
          <p:nvPr/>
        </p:nvSpPr>
        <p:spPr>
          <a:xfrm>
            <a:off x="283795" y="5132717"/>
            <a:ext cx="1079178" cy="810929"/>
          </a:xfrm>
          <a:custGeom>
            <a:avLst/>
            <a:gdLst>
              <a:gd name="connsiteX0" fmla="*/ 0 w 1840294"/>
              <a:gd name="connsiteY0" fmla="*/ 920147 h 1840294"/>
              <a:gd name="connsiteX1" fmla="*/ 920147 w 1840294"/>
              <a:gd name="connsiteY1" fmla="*/ 0 h 1840294"/>
              <a:gd name="connsiteX2" fmla="*/ 1840294 w 1840294"/>
              <a:gd name="connsiteY2" fmla="*/ 920147 h 1840294"/>
              <a:gd name="connsiteX3" fmla="*/ 920147 w 1840294"/>
              <a:gd name="connsiteY3" fmla="*/ 1840294 h 1840294"/>
              <a:gd name="connsiteX4" fmla="*/ 0 w 1840294"/>
              <a:gd name="connsiteY4" fmla="*/ 920147 h 184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0294" h="1840294">
                <a:moveTo>
                  <a:pt x="0" y="920147"/>
                </a:moveTo>
                <a:cubicBezTo>
                  <a:pt x="0" y="411964"/>
                  <a:pt x="411964" y="0"/>
                  <a:pt x="920147" y="0"/>
                </a:cubicBezTo>
                <a:cubicBezTo>
                  <a:pt x="1428330" y="0"/>
                  <a:pt x="1840294" y="411964"/>
                  <a:pt x="1840294" y="920147"/>
                </a:cubicBezTo>
                <a:cubicBezTo>
                  <a:pt x="1840294" y="1428330"/>
                  <a:pt x="1428330" y="1840294"/>
                  <a:pt x="920147" y="1840294"/>
                </a:cubicBezTo>
                <a:cubicBezTo>
                  <a:pt x="411964" y="1840294"/>
                  <a:pt x="0" y="1428330"/>
                  <a:pt x="0" y="920147"/>
                </a:cubicBezTo>
                <a:close/>
              </a:path>
            </a:pathLst>
          </a:custGeom>
          <a:solidFill>
            <a:srgbClr val="CABED8"/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#CABED8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5A67501-EA66-4F18-A65B-860B0A088669}"/>
              </a:ext>
            </a:extLst>
          </p:cNvPr>
          <p:cNvSpPr>
            <a:spLocks noChangeAspect="1"/>
          </p:cNvSpPr>
          <p:nvPr/>
        </p:nvSpPr>
        <p:spPr>
          <a:xfrm>
            <a:off x="1876804" y="5132717"/>
            <a:ext cx="969912" cy="810929"/>
          </a:xfrm>
          <a:custGeom>
            <a:avLst/>
            <a:gdLst>
              <a:gd name="connsiteX0" fmla="*/ 0 w 1840294"/>
              <a:gd name="connsiteY0" fmla="*/ 920147 h 1840294"/>
              <a:gd name="connsiteX1" fmla="*/ 920147 w 1840294"/>
              <a:gd name="connsiteY1" fmla="*/ 0 h 1840294"/>
              <a:gd name="connsiteX2" fmla="*/ 1840294 w 1840294"/>
              <a:gd name="connsiteY2" fmla="*/ 920147 h 1840294"/>
              <a:gd name="connsiteX3" fmla="*/ 920147 w 1840294"/>
              <a:gd name="connsiteY3" fmla="*/ 1840294 h 1840294"/>
              <a:gd name="connsiteX4" fmla="*/ 0 w 1840294"/>
              <a:gd name="connsiteY4" fmla="*/ 920147 h 184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0294" h="1840294">
                <a:moveTo>
                  <a:pt x="0" y="920147"/>
                </a:moveTo>
                <a:cubicBezTo>
                  <a:pt x="0" y="411964"/>
                  <a:pt x="411964" y="0"/>
                  <a:pt x="920147" y="0"/>
                </a:cubicBezTo>
                <a:cubicBezTo>
                  <a:pt x="1428330" y="0"/>
                  <a:pt x="1840294" y="411964"/>
                  <a:pt x="1840294" y="920147"/>
                </a:cubicBezTo>
                <a:cubicBezTo>
                  <a:pt x="1840294" y="1428330"/>
                  <a:pt x="1428330" y="1840294"/>
                  <a:pt x="920147" y="1840294"/>
                </a:cubicBezTo>
                <a:cubicBezTo>
                  <a:pt x="411964" y="1840294"/>
                  <a:pt x="0" y="1428330"/>
                  <a:pt x="0" y="920147"/>
                </a:cubicBezTo>
                <a:close/>
              </a:path>
            </a:pathLst>
          </a:custGeom>
          <a:solidFill>
            <a:srgbClr val="6CCEC9"/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#6CCEC9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90BEEB3-4DE0-40EA-B1FB-4EF8FFE1917A}"/>
              </a:ext>
            </a:extLst>
          </p:cNvPr>
          <p:cNvSpPr>
            <a:spLocks noChangeAspect="1"/>
          </p:cNvSpPr>
          <p:nvPr/>
        </p:nvSpPr>
        <p:spPr>
          <a:xfrm>
            <a:off x="3469801" y="5132717"/>
            <a:ext cx="969912" cy="810929"/>
          </a:xfrm>
          <a:custGeom>
            <a:avLst/>
            <a:gdLst>
              <a:gd name="connsiteX0" fmla="*/ 0 w 1840294"/>
              <a:gd name="connsiteY0" fmla="*/ 920147 h 1840294"/>
              <a:gd name="connsiteX1" fmla="*/ 920147 w 1840294"/>
              <a:gd name="connsiteY1" fmla="*/ 0 h 1840294"/>
              <a:gd name="connsiteX2" fmla="*/ 1840294 w 1840294"/>
              <a:gd name="connsiteY2" fmla="*/ 920147 h 1840294"/>
              <a:gd name="connsiteX3" fmla="*/ 920147 w 1840294"/>
              <a:gd name="connsiteY3" fmla="*/ 1840294 h 1840294"/>
              <a:gd name="connsiteX4" fmla="*/ 0 w 1840294"/>
              <a:gd name="connsiteY4" fmla="*/ 920147 h 184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0294" h="1840294">
                <a:moveTo>
                  <a:pt x="0" y="920147"/>
                </a:moveTo>
                <a:cubicBezTo>
                  <a:pt x="0" y="411964"/>
                  <a:pt x="411964" y="0"/>
                  <a:pt x="920147" y="0"/>
                </a:cubicBezTo>
                <a:cubicBezTo>
                  <a:pt x="1428330" y="0"/>
                  <a:pt x="1840294" y="411964"/>
                  <a:pt x="1840294" y="920147"/>
                </a:cubicBezTo>
                <a:cubicBezTo>
                  <a:pt x="1840294" y="1428330"/>
                  <a:pt x="1428330" y="1840294"/>
                  <a:pt x="920147" y="1840294"/>
                </a:cubicBezTo>
                <a:cubicBezTo>
                  <a:pt x="411964" y="1840294"/>
                  <a:pt x="0" y="1428330"/>
                  <a:pt x="0" y="920147"/>
                </a:cubicBezTo>
                <a:close/>
              </a:path>
            </a:pathLst>
          </a:custGeom>
          <a:solidFill>
            <a:srgbClr val="B5D9AB"/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#B5D9AB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300ADCA-D786-4EBB-A8D1-B25B022F1B24}"/>
              </a:ext>
            </a:extLst>
          </p:cNvPr>
          <p:cNvSpPr>
            <a:spLocks noChangeAspect="1"/>
          </p:cNvSpPr>
          <p:nvPr/>
        </p:nvSpPr>
        <p:spPr>
          <a:xfrm>
            <a:off x="5062811" y="5132717"/>
            <a:ext cx="969912" cy="810929"/>
          </a:xfrm>
          <a:custGeom>
            <a:avLst/>
            <a:gdLst>
              <a:gd name="connsiteX0" fmla="*/ 0 w 1840294"/>
              <a:gd name="connsiteY0" fmla="*/ 920147 h 1840294"/>
              <a:gd name="connsiteX1" fmla="*/ 920147 w 1840294"/>
              <a:gd name="connsiteY1" fmla="*/ 0 h 1840294"/>
              <a:gd name="connsiteX2" fmla="*/ 1840294 w 1840294"/>
              <a:gd name="connsiteY2" fmla="*/ 920147 h 1840294"/>
              <a:gd name="connsiteX3" fmla="*/ 920147 w 1840294"/>
              <a:gd name="connsiteY3" fmla="*/ 1840294 h 1840294"/>
              <a:gd name="connsiteX4" fmla="*/ 0 w 1840294"/>
              <a:gd name="connsiteY4" fmla="*/ 920147 h 184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0294" h="1840294">
                <a:moveTo>
                  <a:pt x="0" y="920147"/>
                </a:moveTo>
                <a:cubicBezTo>
                  <a:pt x="0" y="411964"/>
                  <a:pt x="411964" y="0"/>
                  <a:pt x="920147" y="0"/>
                </a:cubicBezTo>
                <a:cubicBezTo>
                  <a:pt x="1428330" y="0"/>
                  <a:pt x="1840294" y="411964"/>
                  <a:pt x="1840294" y="920147"/>
                </a:cubicBezTo>
                <a:cubicBezTo>
                  <a:pt x="1840294" y="1428330"/>
                  <a:pt x="1428330" y="1840294"/>
                  <a:pt x="920147" y="1840294"/>
                </a:cubicBezTo>
                <a:cubicBezTo>
                  <a:pt x="411964" y="1840294"/>
                  <a:pt x="0" y="1428330"/>
                  <a:pt x="0" y="920147"/>
                </a:cubicBezTo>
                <a:close/>
              </a:path>
            </a:pathLst>
          </a:custGeom>
          <a:solidFill>
            <a:srgbClr val="E5E8BA"/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#E5E8BA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B8B3D2E-E249-4291-AC07-BA4D8C15AAFB}"/>
              </a:ext>
            </a:extLst>
          </p:cNvPr>
          <p:cNvSpPr>
            <a:spLocks noChangeAspect="1"/>
          </p:cNvSpPr>
          <p:nvPr/>
        </p:nvSpPr>
        <p:spPr>
          <a:xfrm>
            <a:off x="6655810" y="5132717"/>
            <a:ext cx="969912" cy="810929"/>
          </a:xfrm>
          <a:custGeom>
            <a:avLst/>
            <a:gdLst>
              <a:gd name="connsiteX0" fmla="*/ 0 w 1840294"/>
              <a:gd name="connsiteY0" fmla="*/ 920147 h 1840294"/>
              <a:gd name="connsiteX1" fmla="*/ 920147 w 1840294"/>
              <a:gd name="connsiteY1" fmla="*/ 0 h 1840294"/>
              <a:gd name="connsiteX2" fmla="*/ 1840294 w 1840294"/>
              <a:gd name="connsiteY2" fmla="*/ 920147 h 1840294"/>
              <a:gd name="connsiteX3" fmla="*/ 920147 w 1840294"/>
              <a:gd name="connsiteY3" fmla="*/ 1840294 h 1840294"/>
              <a:gd name="connsiteX4" fmla="*/ 0 w 1840294"/>
              <a:gd name="connsiteY4" fmla="*/ 920147 h 184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0294" h="1840294">
                <a:moveTo>
                  <a:pt x="0" y="920147"/>
                </a:moveTo>
                <a:cubicBezTo>
                  <a:pt x="0" y="411964"/>
                  <a:pt x="411964" y="0"/>
                  <a:pt x="920147" y="0"/>
                </a:cubicBezTo>
                <a:cubicBezTo>
                  <a:pt x="1428330" y="0"/>
                  <a:pt x="1840294" y="411964"/>
                  <a:pt x="1840294" y="920147"/>
                </a:cubicBezTo>
                <a:cubicBezTo>
                  <a:pt x="1840294" y="1428330"/>
                  <a:pt x="1428330" y="1840294"/>
                  <a:pt x="920147" y="1840294"/>
                </a:cubicBezTo>
                <a:cubicBezTo>
                  <a:pt x="411964" y="1840294"/>
                  <a:pt x="0" y="1428330"/>
                  <a:pt x="0" y="920147"/>
                </a:cubicBezTo>
                <a:close/>
              </a:path>
            </a:pathLst>
          </a:custGeom>
          <a:solidFill>
            <a:srgbClr val="E6B396"/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#E6B396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362BFA1-7042-4D66-92D1-E0F14A476F2B}"/>
              </a:ext>
            </a:extLst>
          </p:cNvPr>
          <p:cNvSpPr txBox="1"/>
          <p:nvPr/>
        </p:nvSpPr>
        <p:spPr>
          <a:xfrm>
            <a:off x="8941285" y="121572"/>
            <a:ext cx="11602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#319B8F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FF632B3-FAD7-45E6-BC4F-250976EB53BA}"/>
              </a:ext>
            </a:extLst>
          </p:cNvPr>
          <p:cNvGrpSpPr/>
          <p:nvPr/>
        </p:nvGrpSpPr>
        <p:grpSpPr>
          <a:xfrm>
            <a:off x="9762785" y="1641298"/>
            <a:ext cx="914400" cy="2355011"/>
            <a:chOff x="9762785" y="1641298"/>
            <a:chExt cx="914400" cy="2355011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5B6674C-5C62-44CC-ACB4-45DA5CA52D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762785" y="1641298"/>
              <a:ext cx="914400" cy="914400"/>
            </a:xfrm>
            <a:custGeom>
              <a:avLst/>
              <a:gdLst>
                <a:gd name="connsiteX0" fmla="*/ 0 w 1840294"/>
                <a:gd name="connsiteY0" fmla="*/ 920147 h 1840294"/>
                <a:gd name="connsiteX1" fmla="*/ 920147 w 1840294"/>
                <a:gd name="connsiteY1" fmla="*/ 0 h 1840294"/>
                <a:gd name="connsiteX2" fmla="*/ 1840294 w 1840294"/>
                <a:gd name="connsiteY2" fmla="*/ 920147 h 1840294"/>
                <a:gd name="connsiteX3" fmla="*/ 920147 w 1840294"/>
                <a:gd name="connsiteY3" fmla="*/ 1840294 h 1840294"/>
                <a:gd name="connsiteX4" fmla="*/ 0 w 1840294"/>
                <a:gd name="connsiteY4" fmla="*/ 920147 h 184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0294" h="1840294">
                  <a:moveTo>
                    <a:pt x="0" y="920147"/>
                  </a:moveTo>
                  <a:cubicBezTo>
                    <a:pt x="0" y="411964"/>
                    <a:pt x="411964" y="0"/>
                    <a:pt x="920147" y="0"/>
                  </a:cubicBezTo>
                  <a:cubicBezTo>
                    <a:pt x="1428330" y="0"/>
                    <a:pt x="1840294" y="411964"/>
                    <a:pt x="1840294" y="920147"/>
                  </a:cubicBezTo>
                  <a:cubicBezTo>
                    <a:pt x="1840294" y="1428330"/>
                    <a:pt x="1428330" y="1840294"/>
                    <a:pt x="920147" y="1840294"/>
                  </a:cubicBezTo>
                  <a:cubicBezTo>
                    <a:pt x="411964" y="1840294"/>
                    <a:pt x="0" y="1428330"/>
                    <a:pt x="0" y="920147"/>
                  </a:cubicBezTo>
                  <a:close/>
                </a:path>
              </a:pathLst>
            </a:custGeom>
            <a:solidFill>
              <a:srgbClr val="5F497A">
                <a:alpha val="30196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spcFirstLastPara="0" vert="horz" wrap="square" lIns="0" tIns="182880" rIns="0" bIns="182880" numCol="1" spcCol="1270" anchor="ctr" anchorCtr="0">
              <a:noAutofit/>
            </a:bodyPr>
            <a:lstStyle/>
            <a:p>
              <a:pPr marL="0" marR="0" lvl="0" indent="0" algn="ctr" defTabSz="711200" eaLnBrk="1" fontAlgn="auto" latinLnBrk="0" hangingPunct="1"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95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NEW</a:t>
              </a:r>
            </a:p>
            <a:p>
              <a:pPr marL="0" marR="0" lvl="0" indent="0" algn="ctr" defTabSz="711200" eaLnBrk="1" fontAlgn="auto" latinLnBrk="0" hangingPunct="1"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lang="en-US" sz="950" b="1" kern="0" dirty="0">
                  <a:solidFill>
                    <a:srgbClr val="000000"/>
                  </a:solidFill>
                  <a:latin typeface="+mj-lt"/>
                  <a:cs typeface="Calibri" panose="020F0502020204030204" pitchFamily="34" charset="0"/>
                </a:rPr>
                <a:t>LOCATION</a:t>
              </a:r>
              <a:br>
                <a:rPr lang="en-US" sz="950" b="1" kern="0" dirty="0">
                  <a:solidFill>
                    <a:srgbClr val="000000"/>
                  </a:solidFill>
                  <a:latin typeface="+mj-lt"/>
                  <a:cs typeface="Calibri" panose="020F0502020204030204" pitchFamily="34" charset="0"/>
                </a:rPr>
              </a:br>
              <a:endParaRPr kumimoji="0" lang="en-US" sz="9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Calibri" panose="020F0502020204030204" pitchFamily="34" charset="0"/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12B8F0E-EF7F-45BD-A2AE-5F64D641F0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762785" y="2331414"/>
              <a:ext cx="914400" cy="914400"/>
            </a:xfrm>
            <a:custGeom>
              <a:avLst/>
              <a:gdLst>
                <a:gd name="connsiteX0" fmla="*/ 0 w 1840294"/>
                <a:gd name="connsiteY0" fmla="*/ 920147 h 1840294"/>
                <a:gd name="connsiteX1" fmla="*/ 920147 w 1840294"/>
                <a:gd name="connsiteY1" fmla="*/ 0 h 1840294"/>
                <a:gd name="connsiteX2" fmla="*/ 1840294 w 1840294"/>
                <a:gd name="connsiteY2" fmla="*/ 920147 h 1840294"/>
                <a:gd name="connsiteX3" fmla="*/ 920147 w 1840294"/>
                <a:gd name="connsiteY3" fmla="*/ 1840294 h 1840294"/>
                <a:gd name="connsiteX4" fmla="*/ 0 w 1840294"/>
                <a:gd name="connsiteY4" fmla="*/ 920147 h 184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0294" h="1840294">
                  <a:moveTo>
                    <a:pt x="0" y="920147"/>
                  </a:moveTo>
                  <a:cubicBezTo>
                    <a:pt x="0" y="411964"/>
                    <a:pt x="411964" y="0"/>
                    <a:pt x="920147" y="0"/>
                  </a:cubicBezTo>
                  <a:cubicBezTo>
                    <a:pt x="1428330" y="0"/>
                    <a:pt x="1840294" y="411964"/>
                    <a:pt x="1840294" y="920147"/>
                  </a:cubicBezTo>
                  <a:cubicBezTo>
                    <a:pt x="1840294" y="1428330"/>
                    <a:pt x="1428330" y="1840294"/>
                    <a:pt x="920147" y="1840294"/>
                  </a:cubicBezTo>
                  <a:cubicBezTo>
                    <a:pt x="411964" y="1840294"/>
                    <a:pt x="0" y="1428330"/>
                    <a:pt x="0" y="920147"/>
                  </a:cubicBezTo>
                  <a:close/>
                </a:path>
              </a:pathLst>
            </a:custGeom>
            <a:solidFill>
              <a:srgbClr val="319B8F">
                <a:alpha val="40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spcFirstLastPara="0" vert="horz" wrap="square" lIns="0" tIns="182880" rIns="0" bIns="182880" numCol="1" spcCol="1270" anchor="ctr" anchorCtr="0">
              <a:noAutofit/>
            </a:bodyPr>
            <a:lstStyle/>
            <a:p>
              <a:pPr marL="0" marR="0" lvl="0" indent="0" algn="ctr" defTabSz="711200" eaLnBrk="1" fontAlgn="auto" latinLnBrk="0" hangingPunct="1"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95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cs typeface="Calibri" panose="020F0502020204030204" pitchFamily="34" charset="0"/>
                </a:rPr>
                <a:t>NEW</a:t>
              </a:r>
            </a:p>
            <a:p>
              <a:pPr marL="0" marR="0" lvl="0" indent="0" algn="ctr" defTabSz="711200" eaLnBrk="1" fontAlgn="auto" latinLnBrk="0" hangingPunct="1"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lang="en-US" sz="950" b="1" kern="0" dirty="0">
                  <a:solidFill>
                    <a:srgbClr val="000000"/>
                  </a:solidFill>
                  <a:latin typeface="+mj-lt"/>
                  <a:cs typeface="Calibri" panose="020F0502020204030204" pitchFamily="34" charset="0"/>
                </a:rPr>
                <a:t>PROGRAMMING</a:t>
              </a:r>
              <a:endParaRPr kumimoji="0" lang="en-US" sz="9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Calibri" panose="020F0502020204030204" pitchFamily="34" charset="0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63531F8-10D1-4FC3-A2DA-F256ABBCCD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762785" y="3081909"/>
              <a:ext cx="914400" cy="914400"/>
            </a:xfrm>
            <a:custGeom>
              <a:avLst/>
              <a:gdLst>
                <a:gd name="connsiteX0" fmla="*/ 0 w 1840294"/>
                <a:gd name="connsiteY0" fmla="*/ 920147 h 1840294"/>
                <a:gd name="connsiteX1" fmla="*/ 920147 w 1840294"/>
                <a:gd name="connsiteY1" fmla="*/ 0 h 1840294"/>
                <a:gd name="connsiteX2" fmla="*/ 1840294 w 1840294"/>
                <a:gd name="connsiteY2" fmla="*/ 920147 h 1840294"/>
                <a:gd name="connsiteX3" fmla="*/ 920147 w 1840294"/>
                <a:gd name="connsiteY3" fmla="*/ 1840294 h 1840294"/>
                <a:gd name="connsiteX4" fmla="*/ 0 w 1840294"/>
                <a:gd name="connsiteY4" fmla="*/ 920147 h 184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0294" h="1840294">
                  <a:moveTo>
                    <a:pt x="0" y="920147"/>
                  </a:moveTo>
                  <a:cubicBezTo>
                    <a:pt x="0" y="411964"/>
                    <a:pt x="411964" y="0"/>
                    <a:pt x="920147" y="0"/>
                  </a:cubicBezTo>
                  <a:cubicBezTo>
                    <a:pt x="1428330" y="0"/>
                    <a:pt x="1840294" y="411964"/>
                    <a:pt x="1840294" y="920147"/>
                  </a:cubicBezTo>
                  <a:cubicBezTo>
                    <a:pt x="1840294" y="1428330"/>
                    <a:pt x="1428330" y="1840294"/>
                    <a:pt x="920147" y="1840294"/>
                  </a:cubicBezTo>
                  <a:cubicBezTo>
                    <a:pt x="411964" y="1840294"/>
                    <a:pt x="0" y="1428330"/>
                    <a:pt x="0" y="920147"/>
                  </a:cubicBezTo>
                  <a:close/>
                </a:path>
              </a:pathLst>
            </a:custGeom>
            <a:solidFill>
              <a:srgbClr val="C96731">
                <a:alpha val="40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spcFirstLastPara="0" vert="horz" wrap="square" lIns="0" tIns="182880" rIns="0" bIns="182880" numCol="1" spcCol="1270" anchor="ctr" anchorCtr="0">
              <a:noAutofit/>
            </a:bodyPr>
            <a:lstStyle/>
            <a:p>
              <a:pPr marL="0" marR="0" lvl="0" indent="0" algn="ctr" defTabSz="711200" eaLnBrk="1" fontAlgn="auto" latinLnBrk="0" hangingPunct="1">
                <a:buClrTx/>
                <a:buSzTx/>
                <a:buFontTx/>
                <a:buNone/>
                <a:tabLst/>
                <a:defRPr/>
              </a:pPr>
              <a:r>
                <a:rPr kumimoji="0" lang="en-US" sz="95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cs typeface="Calibri" panose="020F0502020204030204" pitchFamily="34" charset="0"/>
                </a:rPr>
                <a:t>NEW </a:t>
              </a:r>
              <a:br>
                <a:rPr kumimoji="0" lang="en-US" sz="95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cs typeface="Calibri" panose="020F0502020204030204" pitchFamily="34" charset="0"/>
                </a:rPr>
              </a:br>
              <a:r>
                <a:rPr kumimoji="0" lang="en-US" sz="95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cs typeface="Calibri" panose="020F0502020204030204" pitchFamily="34" charset="0"/>
                </a:rPr>
                <a:t>FAMILY/CHILD </a:t>
              </a:r>
              <a:br>
                <a:rPr kumimoji="0" lang="en-US" sz="95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cs typeface="Calibri" panose="020F0502020204030204" pitchFamily="34" charset="0"/>
                </a:rPr>
              </a:br>
              <a:r>
                <a:rPr kumimoji="0" lang="en-US" sz="95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cs typeface="Calibri" panose="020F0502020204030204" pitchFamily="34" charset="0"/>
                </a:rPr>
                <a:t>FRIENDLY </a:t>
              </a:r>
              <a:br>
                <a:rPr kumimoji="0" lang="en-US" sz="95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cs typeface="Calibri" panose="020F0502020204030204" pitchFamily="34" charset="0"/>
                </a:rPr>
              </a:br>
              <a:r>
                <a:rPr kumimoji="0" lang="en-US" sz="95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cs typeface="Calibri" panose="020F0502020204030204" pitchFamily="34" charset="0"/>
                </a:rPr>
                <a:t>HOURS</a:t>
              </a: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5D2BAACF-C86E-4B32-9972-28D2B1991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6950" y="3638298"/>
            <a:ext cx="865707" cy="215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62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BDC9342-9C63-4DD3-BD19-6A98541F31ED}"/>
              </a:ext>
            </a:extLst>
          </p:cNvPr>
          <p:cNvGrpSpPr/>
          <p:nvPr/>
        </p:nvGrpSpPr>
        <p:grpSpPr>
          <a:xfrm>
            <a:off x="1931441" y="675140"/>
            <a:ext cx="8155448" cy="1783433"/>
            <a:chOff x="378686" y="355963"/>
            <a:chExt cx="8155448" cy="17834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F5EC955-2754-42DA-AEDB-6E261CBB535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8686" y="355963"/>
              <a:ext cx="1783433" cy="1783433"/>
            </a:xfrm>
            <a:custGeom>
              <a:avLst/>
              <a:gdLst>
                <a:gd name="connsiteX0" fmla="*/ 0 w 1840294"/>
                <a:gd name="connsiteY0" fmla="*/ 920147 h 1840294"/>
                <a:gd name="connsiteX1" fmla="*/ 920147 w 1840294"/>
                <a:gd name="connsiteY1" fmla="*/ 0 h 1840294"/>
                <a:gd name="connsiteX2" fmla="*/ 1840294 w 1840294"/>
                <a:gd name="connsiteY2" fmla="*/ 920147 h 1840294"/>
                <a:gd name="connsiteX3" fmla="*/ 920147 w 1840294"/>
                <a:gd name="connsiteY3" fmla="*/ 1840294 h 1840294"/>
                <a:gd name="connsiteX4" fmla="*/ 0 w 1840294"/>
                <a:gd name="connsiteY4" fmla="*/ 920147 h 184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0294" h="1840294">
                  <a:moveTo>
                    <a:pt x="0" y="920147"/>
                  </a:moveTo>
                  <a:cubicBezTo>
                    <a:pt x="0" y="411964"/>
                    <a:pt x="411964" y="0"/>
                    <a:pt x="920147" y="0"/>
                  </a:cubicBezTo>
                  <a:cubicBezTo>
                    <a:pt x="1428330" y="0"/>
                    <a:pt x="1840294" y="411964"/>
                    <a:pt x="1840294" y="920147"/>
                  </a:cubicBezTo>
                  <a:cubicBezTo>
                    <a:pt x="1840294" y="1428330"/>
                    <a:pt x="1428330" y="1840294"/>
                    <a:pt x="920147" y="1840294"/>
                  </a:cubicBezTo>
                  <a:cubicBezTo>
                    <a:pt x="411964" y="1840294"/>
                    <a:pt x="0" y="1428330"/>
                    <a:pt x="0" y="920147"/>
                  </a:cubicBezTo>
                  <a:close/>
                </a:path>
              </a:pathLst>
            </a:custGeom>
            <a:solidFill>
              <a:srgbClr val="5F497A">
                <a:alpha val="40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spcFirstLastPara="0" vert="horz" wrap="square" lIns="182880" tIns="182880" rIns="182880" bIns="182880" numCol="1" spcCol="1270" anchor="ctr" anchorCtr="0">
              <a:noAutofit/>
            </a:bodyPr>
            <a:lstStyle/>
            <a:p>
              <a:pPr marL="0" marR="0" lvl="0" indent="0" algn="ct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ABA 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Services</a:t>
              </a: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F4D4D2F-5F97-4E9D-B560-11F756989FE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71695" y="355963"/>
              <a:ext cx="1783433" cy="1783433"/>
            </a:xfrm>
            <a:custGeom>
              <a:avLst/>
              <a:gdLst>
                <a:gd name="connsiteX0" fmla="*/ 0 w 1840294"/>
                <a:gd name="connsiteY0" fmla="*/ 920147 h 1840294"/>
                <a:gd name="connsiteX1" fmla="*/ 920147 w 1840294"/>
                <a:gd name="connsiteY1" fmla="*/ 0 h 1840294"/>
                <a:gd name="connsiteX2" fmla="*/ 1840294 w 1840294"/>
                <a:gd name="connsiteY2" fmla="*/ 920147 h 1840294"/>
                <a:gd name="connsiteX3" fmla="*/ 920147 w 1840294"/>
                <a:gd name="connsiteY3" fmla="*/ 1840294 h 1840294"/>
                <a:gd name="connsiteX4" fmla="*/ 0 w 1840294"/>
                <a:gd name="connsiteY4" fmla="*/ 920147 h 184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0294" h="1840294">
                  <a:moveTo>
                    <a:pt x="0" y="920147"/>
                  </a:moveTo>
                  <a:cubicBezTo>
                    <a:pt x="0" y="411964"/>
                    <a:pt x="411964" y="0"/>
                    <a:pt x="920147" y="0"/>
                  </a:cubicBezTo>
                  <a:cubicBezTo>
                    <a:pt x="1428330" y="0"/>
                    <a:pt x="1840294" y="411964"/>
                    <a:pt x="1840294" y="920147"/>
                  </a:cubicBezTo>
                  <a:cubicBezTo>
                    <a:pt x="1840294" y="1428330"/>
                    <a:pt x="1428330" y="1840294"/>
                    <a:pt x="920147" y="1840294"/>
                  </a:cubicBezTo>
                  <a:cubicBezTo>
                    <a:pt x="411964" y="1840294"/>
                    <a:pt x="0" y="1428330"/>
                    <a:pt x="0" y="920147"/>
                  </a:cubicBezTo>
                  <a:close/>
                </a:path>
              </a:pathLst>
            </a:custGeom>
            <a:solidFill>
              <a:srgbClr val="319B8F">
                <a:alpha val="50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spcFirstLastPara="0" vert="horz" wrap="square" lIns="182880" tIns="182880" rIns="182880" bIns="182880" numCol="1" spcCol="1270" anchor="ctr" anchorCtr="0">
              <a:noAutofit/>
            </a:bodyPr>
            <a:lstStyle/>
            <a:p>
              <a:pPr marL="0" marR="0" lvl="0" indent="0" algn="ct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Speech &amp; Language Therapy</a:t>
              </a: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BFC02F1-0E6F-4646-A93F-DEA1E25DEF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64692" y="355963"/>
              <a:ext cx="1783433" cy="1783433"/>
            </a:xfrm>
            <a:custGeom>
              <a:avLst/>
              <a:gdLst>
                <a:gd name="connsiteX0" fmla="*/ 0 w 1840294"/>
                <a:gd name="connsiteY0" fmla="*/ 920147 h 1840294"/>
                <a:gd name="connsiteX1" fmla="*/ 920147 w 1840294"/>
                <a:gd name="connsiteY1" fmla="*/ 0 h 1840294"/>
                <a:gd name="connsiteX2" fmla="*/ 1840294 w 1840294"/>
                <a:gd name="connsiteY2" fmla="*/ 920147 h 1840294"/>
                <a:gd name="connsiteX3" fmla="*/ 920147 w 1840294"/>
                <a:gd name="connsiteY3" fmla="*/ 1840294 h 1840294"/>
                <a:gd name="connsiteX4" fmla="*/ 0 w 1840294"/>
                <a:gd name="connsiteY4" fmla="*/ 920147 h 184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0294" h="1840294">
                  <a:moveTo>
                    <a:pt x="0" y="920147"/>
                  </a:moveTo>
                  <a:cubicBezTo>
                    <a:pt x="0" y="411964"/>
                    <a:pt x="411964" y="0"/>
                    <a:pt x="920147" y="0"/>
                  </a:cubicBezTo>
                  <a:cubicBezTo>
                    <a:pt x="1428330" y="0"/>
                    <a:pt x="1840294" y="411964"/>
                    <a:pt x="1840294" y="920147"/>
                  </a:cubicBezTo>
                  <a:cubicBezTo>
                    <a:pt x="1840294" y="1428330"/>
                    <a:pt x="1428330" y="1840294"/>
                    <a:pt x="920147" y="1840294"/>
                  </a:cubicBezTo>
                  <a:cubicBezTo>
                    <a:pt x="411964" y="1840294"/>
                    <a:pt x="0" y="1428330"/>
                    <a:pt x="0" y="920147"/>
                  </a:cubicBezTo>
                  <a:close/>
                </a:path>
              </a:pathLst>
            </a:custGeom>
            <a:solidFill>
              <a:srgbClr val="7ABC69">
                <a:alpha val="49804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spcFirstLastPara="0" vert="horz" wrap="square" lIns="182880" tIns="182880" rIns="182880" bIns="182880" numCol="1" spcCol="1270" anchor="ctr" anchorCtr="0">
              <a:noAutofit/>
            </a:bodyPr>
            <a:lstStyle/>
            <a:p>
              <a:pPr marL="0" marR="0" lvl="0" indent="0" algn="ct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Occupational Therapy</a:t>
              </a: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BCC0E6E-CC1F-48AC-BDDC-0BFE8AB0CC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7702" y="355963"/>
              <a:ext cx="1783433" cy="1783433"/>
            </a:xfrm>
            <a:custGeom>
              <a:avLst/>
              <a:gdLst>
                <a:gd name="connsiteX0" fmla="*/ 0 w 1840294"/>
                <a:gd name="connsiteY0" fmla="*/ 920147 h 1840294"/>
                <a:gd name="connsiteX1" fmla="*/ 920147 w 1840294"/>
                <a:gd name="connsiteY1" fmla="*/ 0 h 1840294"/>
                <a:gd name="connsiteX2" fmla="*/ 1840294 w 1840294"/>
                <a:gd name="connsiteY2" fmla="*/ 920147 h 1840294"/>
                <a:gd name="connsiteX3" fmla="*/ 920147 w 1840294"/>
                <a:gd name="connsiteY3" fmla="*/ 1840294 h 1840294"/>
                <a:gd name="connsiteX4" fmla="*/ 0 w 1840294"/>
                <a:gd name="connsiteY4" fmla="*/ 920147 h 184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0294" h="1840294">
                  <a:moveTo>
                    <a:pt x="0" y="920147"/>
                  </a:moveTo>
                  <a:cubicBezTo>
                    <a:pt x="0" y="411964"/>
                    <a:pt x="411964" y="0"/>
                    <a:pt x="920147" y="0"/>
                  </a:cubicBezTo>
                  <a:cubicBezTo>
                    <a:pt x="1428330" y="0"/>
                    <a:pt x="1840294" y="411964"/>
                    <a:pt x="1840294" y="920147"/>
                  </a:cubicBezTo>
                  <a:cubicBezTo>
                    <a:pt x="1840294" y="1428330"/>
                    <a:pt x="1428330" y="1840294"/>
                    <a:pt x="920147" y="1840294"/>
                  </a:cubicBezTo>
                  <a:cubicBezTo>
                    <a:pt x="411964" y="1840294"/>
                    <a:pt x="0" y="1428330"/>
                    <a:pt x="0" y="920147"/>
                  </a:cubicBezTo>
                  <a:close/>
                </a:path>
              </a:pathLst>
            </a:custGeom>
            <a:solidFill>
              <a:srgbClr val="9BAFB5">
                <a:alpha val="50000"/>
                <a:hueOff val="-7763915"/>
                <a:satOff val="34394"/>
                <a:lumOff val="-12648"/>
                <a:alphaOff val="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spcFirstLastPara="0" vert="horz" wrap="square" lIns="182880" tIns="182880" rIns="182880" bIns="182880" numCol="1" spcCol="1270" anchor="ctr" anchorCtr="0">
              <a:noAutofit/>
            </a:bodyPr>
            <a:lstStyle/>
            <a:p>
              <a:pPr marL="0" marR="0" lvl="0" indent="0" algn="ct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Activities of Daily Living</a:t>
              </a: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0CF8D5B-42A5-4256-B7C9-2258F03F942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50701" y="355963"/>
              <a:ext cx="1783433" cy="1783433"/>
            </a:xfrm>
            <a:custGeom>
              <a:avLst/>
              <a:gdLst>
                <a:gd name="connsiteX0" fmla="*/ 0 w 1840294"/>
                <a:gd name="connsiteY0" fmla="*/ 920147 h 1840294"/>
                <a:gd name="connsiteX1" fmla="*/ 920147 w 1840294"/>
                <a:gd name="connsiteY1" fmla="*/ 0 h 1840294"/>
                <a:gd name="connsiteX2" fmla="*/ 1840294 w 1840294"/>
                <a:gd name="connsiteY2" fmla="*/ 920147 h 1840294"/>
                <a:gd name="connsiteX3" fmla="*/ 920147 w 1840294"/>
                <a:gd name="connsiteY3" fmla="*/ 1840294 h 1840294"/>
                <a:gd name="connsiteX4" fmla="*/ 0 w 1840294"/>
                <a:gd name="connsiteY4" fmla="*/ 920147 h 184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0294" h="1840294">
                  <a:moveTo>
                    <a:pt x="0" y="920147"/>
                  </a:moveTo>
                  <a:cubicBezTo>
                    <a:pt x="0" y="411964"/>
                    <a:pt x="411964" y="0"/>
                    <a:pt x="920147" y="0"/>
                  </a:cubicBezTo>
                  <a:cubicBezTo>
                    <a:pt x="1428330" y="0"/>
                    <a:pt x="1840294" y="411964"/>
                    <a:pt x="1840294" y="920147"/>
                  </a:cubicBezTo>
                  <a:cubicBezTo>
                    <a:pt x="1840294" y="1428330"/>
                    <a:pt x="1428330" y="1840294"/>
                    <a:pt x="920147" y="1840294"/>
                  </a:cubicBezTo>
                  <a:cubicBezTo>
                    <a:pt x="411964" y="1840294"/>
                    <a:pt x="0" y="1428330"/>
                    <a:pt x="0" y="920147"/>
                  </a:cubicBezTo>
                  <a:close/>
                </a:path>
              </a:pathLst>
            </a:custGeom>
            <a:solidFill>
              <a:srgbClr val="C96731">
                <a:alpha val="49804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spcFirstLastPara="0" vert="horz" wrap="square" lIns="182880" tIns="182880" rIns="182880" bIns="182880" numCol="1" spcCol="1270" anchor="ctr" anchorCtr="0">
              <a:noAutofit/>
            </a:bodyPr>
            <a:lstStyle/>
            <a:p>
              <a:pPr marL="0" marR="0" lvl="0" indent="0" algn="ct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Physical 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Gill Sans MT" panose="020B0502020104020203"/>
                  <a:ea typeface="+mn-ea"/>
                  <a:cs typeface="+mn-cs"/>
                </a:rPr>
                <a:t>Fitness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702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BB9D2BA-B398-4316-A4C9-A431B2D95A3E}"/>
              </a:ext>
            </a:extLst>
          </p:cNvPr>
          <p:cNvSpPr>
            <a:spLocks/>
          </p:cNvSpPr>
          <p:nvPr/>
        </p:nvSpPr>
        <p:spPr>
          <a:xfrm>
            <a:off x="5948471" y="1389278"/>
            <a:ext cx="5600061" cy="640080"/>
          </a:xfrm>
          <a:prstGeom prst="rect">
            <a:avLst/>
          </a:prstGeom>
          <a:solidFill>
            <a:srgbClr val="CABED8"/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F265F6-F4F9-490E-B572-031681D9EA47}"/>
              </a:ext>
            </a:extLst>
          </p:cNvPr>
          <p:cNvSpPr>
            <a:spLocks/>
          </p:cNvSpPr>
          <p:nvPr/>
        </p:nvSpPr>
        <p:spPr>
          <a:xfrm>
            <a:off x="5948472" y="2172481"/>
            <a:ext cx="5600061" cy="640080"/>
          </a:xfrm>
          <a:prstGeom prst="rect">
            <a:avLst/>
          </a:prstGeom>
          <a:solidFill>
            <a:srgbClr val="6CCEC9"/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19B50DB-0FA5-47C6-9F12-89F79DA10CF2}"/>
              </a:ext>
            </a:extLst>
          </p:cNvPr>
          <p:cNvSpPr>
            <a:spLocks/>
          </p:cNvSpPr>
          <p:nvPr/>
        </p:nvSpPr>
        <p:spPr>
          <a:xfrm>
            <a:off x="5948472" y="2963149"/>
            <a:ext cx="5600061" cy="640080"/>
          </a:xfrm>
          <a:prstGeom prst="rect">
            <a:avLst/>
          </a:prstGeom>
          <a:solidFill>
            <a:srgbClr val="B5D9AB"/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8A009FB-B9BC-4B85-8D26-B476C205127A}"/>
              </a:ext>
            </a:extLst>
          </p:cNvPr>
          <p:cNvSpPr>
            <a:spLocks/>
          </p:cNvSpPr>
          <p:nvPr/>
        </p:nvSpPr>
        <p:spPr>
          <a:xfrm>
            <a:off x="5948471" y="3752500"/>
            <a:ext cx="5600061" cy="640080"/>
          </a:xfrm>
          <a:prstGeom prst="rect">
            <a:avLst/>
          </a:prstGeom>
          <a:solidFill>
            <a:srgbClr val="E5E8BA"/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37AAD67-A850-4B8A-AB93-902CD9FEEA38}"/>
              </a:ext>
            </a:extLst>
          </p:cNvPr>
          <p:cNvSpPr>
            <a:spLocks/>
          </p:cNvSpPr>
          <p:nvPr/>
        </p:nvSpPr>
        <p:spPr>
          <a:xfrm>
            <a:off x="5948471" y="4537513"/>
            <a:ext cx="5600061" cy="640080"/>
          </a:xfrm>
          <a:prstGeom prst="rect">
            <a:avLst/>
          </a:prstGeom>
          <a:solidFill>
            <a:srgbClr val="E6B396"/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A0F33A5-8A8C-4FFB-BB24-263E7E8E7ADE}"/>
              </a:ext>
            </a:extLst>
          </p:cNvPr>
          <p:cNvSpPr txBox="1"/>
          <p:nvPr/>
        </p:nvSpPr>
        <p:spPr>
          <a:xfrm>
            <a:off x="6012613" y="1386153"/>
            <a:ext cx="54777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Weekly one-on-one speech, </a:t>
            </a:r>
            <a:r>
              <a:rPr lang="en-US" dirty="0" err="1"/>
              <a:t>behaviour</a:t>
            </a:r>
            <a:r>
              <a:rPr lang="en-US" dirty="0"/>
              <a:t> + occupational therapy sessions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89E9044-47AD-45B8-A86B-73BDCCB210F6}"/>
              </a:ext>
            </a:extLst>
          </p:cNvPr>
          <p:cNvSpPr txBox="1"/>
          <p:nvPr/>
        </p:nvSpPr>
        <p:spPr>
          <a:xfrm>
            <a:off x="6012613" y="2169356"/>
            <a:ext cx="54777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Individualized therapy plans based on regular data collection + analysis + clinical reviews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BD82290-6B2B-47BB-9894-D1885943D58C}"/>
              </a:ext>
            </a:extLst>
          </p:cNvPr>
          <p:cNvSpPr txBox="1"/>
          <p:nvPr/>
        </p:nvSpPr>
        <p:spPr>
          <a:xfrm>
            <a:off x="6012613" y="2960024"/>
            <a:ext cx="54777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A robust daily program of activities developed around the “must-have” 8 Essential Living skills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C4F5E0C-DCA8-4C53-AC1B-C993CA5B5339}"/>
              </a:ext>
            </a:extLst>
          </p:cNvPr>
          <p:cNvSpPr txBox="1"/>
          <p:nvPr/>
        </p:nvSpPr>
        <p:spPr>
          <a:xfrm>
            <a:off x="6012613" y="3887874"/>
            <a:ext cx="54777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A passionate, experienced + dedicated team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989611-8C33-465E-B830-071E773680A7}"/>
              </a:ext>
            </a:extLst>
          </p:cNvPr>
          <p:cNvSpPr txBox="1"/>
          <p:nvPr/>
        </p:nvSpPr>
        <p:spPr>
          <a:xfrm>
            <a:off x="6012613" y="4672887"/>
            <a:ext cx="54777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Support on a 2:1 child to staff ratio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7575D40-26F4-4E2A-BE4F-CA1D3ECC5950}"/>
              </a:ext>
            </a:extLst>
          </p:cNvPr>
          <p:cNvSpPr txBox="1"/>
          <p:nvPr/>
        </p:nvSpPr>
        <p:spPr>
          <a:xfrm>
            <a:off x="5917720" y="458001"/>
            <a:ext cx="5641676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55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WHAT’S ON THE MENU FOR KIDS AT GIANT STEPS THIS YEAR?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37CE2D7-CB09-4EAC-A934-659BDE353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D7E4AF4-358A-4CAB-BA6A-3A4CFAB782B4}"/>
              </a:ext>
            </a:extLst>
          </p:cNvPr>
          <p:cNvSpPr>
            <a:spLocks/>
          </p:cNvSpPr>
          <p:nvPr/>
        </p:nvSpPr>
        <p:spPr>
          <a:xfrm>
            <a:off x="939399" y="422695"/>
            <a:ext cx="302855" cy="304625"/>
          </a:xfrm>
          <a:prstGeom prst="ellipse">
            <a:avLst/>
          </a:prstGeom>
          <a:solidFill>
            <a:srgbClr val="CABED8"/>
          </a:solidFill>
          <a:ln w="12700" cap="flat" cmpd="sng" algn="ctr">
            <a:noFill/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2CCBE96-F7B2-4910-94C0-0CEA53BE646C}"/>
              </a:ext>
            </a:extLst>
          </p:cNvPr>
          <p:cNvSpPr>
            <a:spLocks/>
          </p:cNvSpPr>
          <p:nvPr/>
        </p:nvSpPr>
        <p:spPr>
          <a:xfrm>
            <a:off x="939399" y="795434"/>
            <a:ext cx="302855" cy="304625"/>
          </a:xfrm>
          <a:prstGeom prst="ellipse">
            <a:avLst/>
          </a:prstGeom>
          <a:solidFill>
            <a:srgbClr val="6CCEC9"/>
          </a:solidFill>
          <a:ln w="12700" cap="flat" cmpd="sng" algn="ctr">
            <a:noFill/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3CC15F5-186F-44FF-B232-3FD43AFBAD74}"/>
              </a:ext>
            </a:extLst>
          </p:cNvPr>
          <p:cNvSpPr>
            <a:spLocks/>
          </p:cNvSpPr>
          <p:nvPr/>
        </p:nvSpPr>
        <p:spPr>
          <a:xfrm>
            <a:off x="939399" y="1171726"/>
            <a:ext cx="302855" cy="304625"/>
          </a:xfrm>
          <a:prstGeom prst="ellipse">
            <a:avLst/>
          </a:prstGeom>
          <a:solidFill>
            <a:srgbClr val="B5D9AB"/>
          </a:solidFill>
          <a:ln w="12700" cap="flat" cmpd="sng" algn="ctr">
            <a:noFill/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55D0998-FE39-4E05-935F-8C2E601883DE}"/>
              </a:ext>
            </a:extLst>
          </p:cNvPr>
          <p:cNvSpPr>
            <a:spLocks/>
          </p:cNvSpPr>
          <p:nvPr/>
        </p:nvSpPr>
        <p:spPr>
          <a:xfrm>
            <a:off x="939399" y="1547392"/>
            <a:ext cx="302855" cy="304625"/>
          </a:xfrm>
          <a:prstGeom prst="ellipse">
            <a:avLst/>
          </a:prstGeom>
          <a:solidFill>
            <a:srgbClr val="E5E8BA"/>
          </a:solidFill>
          <a:ln w="12700" cap="flat" cmpd="sng" algn="ctr">
            <a:noFill/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A212410-F14A-4785-B7D4-83A894BBA306}"/>
              </a:ext>
            </a:extLst>
          </p:cNvPr>
          <p:cNvSpPr>
            <a:spLocks/>
          </p:cNvSpPr>
          <p:nvPr/>
        </p:nvSpPr>
        <p:spPr>
          <a:xfrm>
            <a:off x="939399" y="1920992"/>
            <a:ext cx="302855" cy="304625"/>
          </a:xfrm>
          <a:prstGeom prst="ellipse">
            <a:avLst/>
          </a:prstGeom>
          <a:solidFill>
            <a:srgbClr val="E6B396"/>
          </a:solidFill>
          <a:ln w="12700" cap="flat" cmpd="sng" algn="ctr">
            <a:noFill/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C667855-AB4B-42FD-9D30-505072208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918" y="354660"/>
            <a:ext cx="4191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But first, an update on our news here at Giant Steps – We’ve hit “REFRESH”!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NEW LOCATION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NEW PROGRAMMING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NEW FAMILY/CHILD-FRIENDLY HOURS</a:t>
            </a:r>
            <a:endParaRPr kumimoji="0" lang="en-CA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BA19E75-E7CE-4A36-9902-BF9E0309D359}"/>
              </a:ext>
            </a:extLst>
          </p:cNvPr>
          <p:cNvSpPr>
            <a:spLocks/>
          </p:cNvSpPr>
          <p:nvPr/>
        </p:nvSpPr>
        <p:spPr>
          <a:xfrm>
            <a:off x="1876802" y="2333106"/>
            <a:ext cx="1828800" cy="1828800"/>
          </a:xfrm>
          <a:prstGeom prst="ellipse">
            <a:avLst/>
          </a:prstGeom>
          <a:solidFill>
            <a:srgbClr val="CABED8"/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13C00DC-DBE9-47C5-8BD3-51DA97CCD54F}"/>
              </a:ext>
            </a:extLst>
          </p:cNvPr>
          <p:cNvSpPr>
            <a:spLocks/>
          </p:cNvSpPr>
          <p:nvPr/>
        </p:nvSpPr>
        <p:spPr>
          <a:xfrm>
            <a:off x="1885429" y="3320096"/>
            <a:ext cx="1828800" cy="1828800"/>
          </a:xfrm>
          <a:prstGeom prst="ellipse">
            <a:avLst/>
          </a:prstGeom>
          <a:solidFill>
            <a:srgbClr val="6CCEC9"/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81927DF3-470B-4277-B766-7C3904EE7A64}"/>
              </a:ext>
            </a:extLst>
          </p:cNvPr>
          <p:cNvSpPr>
            <a:spLocks/>
          </p:cNvSpPr>
          <p:nvPr/>
        </p:nvSpPr>
        <p:spPr>
          <a:xfrm>
            <a:off x="833005" y="4566425"/>
            <a:ext cx="1828800" cy="1828800"/>
          </a:xfrm>
          <a:prstGeom prst="ellipse">
            <a:avLst/>
          </a:prstGeom>
          <a:solidFill>
            <a:srgbClr val="E6B396"/>
          </a:solidFill>
          <a:ln w="127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marL="0" marR="0" lvl="0" indent="0" algn="ctr" defTabSz="7112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7" name="Rectangle 3">
            <a:extLst>
              <a:ext uri="{FF2B5EF4-FFF2-40B4-BE49-F238E27FC236}">
                <a16:creationId xmlns:a16="http://schemas.microsoft.com/office/drawing/2014/main" id="{4EB29D65-2F67-4460-A35B-DF5EC00CC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413" y="5014513"/>
            <a:ext cx="227881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NEW FAMILY/</a:t>
            </a:r>
            <a:br>
              <a:rPr kumimoji="0" lang="en-CA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CA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CHILD-FRIENDLY HOURS</a:t>
            </a:r>
            <a:endParaRPr kumimoji="0" lang="en-CA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CACC9F1-13A6-44A2-B9BD-14CF2A317A91}"/>
              </a:ext>
            </a:extLst>
          </p:cNvPr>
          <p:cNvSpPr txBox="1"/>
          <p:nvPr/>
        </p:nvSpPr>
        <p:spPr>
          <a:xfrm>
            <a:off x="2210518" y="2674990"/>
            <a:ext cx="11624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NEW LOCATION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7EB55EE-AB5C-4C9E-A0FD-087E630D2FCA}"/>
              </a:ext>
            </a:extLst>
          </p:cNvPr>
          <p:cNvSpPr txBox="1"/>
          <p:nvPr/>
        </p:nvSpPr>
        <p:spPr>
          <a:xfrm>
            <a:off x="1943100" y="3839556"/>
            <a:ext cx="17231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NEW PROGRAMMING </a:t>
            </a:r>
          </a:p>
        </p:txBody>
      </p:sp>
    </p:spTree>
    <p:extLst>
      <p:ext uri="{BB962C8B-B14F-4D97-AF65-F5344CB8AC3E}">
        <p14:creationId xmlns:p14="http://schemas.microsoft.com/office/powerpoint/2010/main" val="2326609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259</Words>
  <Application>Microsoft Office PowerPoint</Application>
  <PresentationFormat>Widescreen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Fabrizio</dc:creator>
  <cp:lastModifiedBy>Julia Fabrizio</cp:lastModifiedBy>
  <cp:revision>11</cp:revision>
  <dcterms:created xsi:type="dcterms:W3CDTF">2021-08-06T15:56:46Z</dcterms:created>
  <dcterms:modified xsi:type="dcterms:W3CDTF">2021-10-18T21:27:43Z</dcterms:modified>
</cp:coreProperties>
</file>